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8" r:id="rId4"/>
    <p:sldId id="269" r:id="rId5"/>
    <p:sldId id="273" r:id="rId6"/>
    <p:sldId id="272" r:id="rId7"/>
    <p:sldId id="265" r:id="rId8"/>
    <p:sldId id="270" r:id="rId9"/>
    <p:sldId id="267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01" autoAdjust="0"/>
  </p:normalViewPr>
  <p:slideViewPr>
    <p:cSldViewPr snapToGrid="0" snapToObjects="1">
      <p:cViewPr varScale="1">
        <p:scale>
          <a:sx n="106" d="100"/>
          <a:sy n="106" d="100"/>
        </p:scale>
        <p:origin x="7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2" y="161700"/>
            <a:ext cx="11846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2 Stage-Detector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milestones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1026" name="Picture 2" descr="https://user-images.githubusercontent.com/31475037/75324222-d2612f80-58b9-11ea-8ae5-e1ad0e1ccfd5.png">
            <a:extLst>
              <a:ext uri="{FF2B5EF4-FFF2-40B4-BE49-F238E27FC236}">
                <a16:creationId xmlns:a16="http://schemas.microsoft.com/office/drawing/2014/main" id="{D304CD17-BB53-438A-944A-958FB4FD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9" y="1090838"/>
            <a:ext cx="11451771" cy="56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F599C70-BBB9-419F-B055-E0D0CC0D556F}"/>
              </a:ext>
            </a:extLst>
          </p:cNvPr>
          <p:cNvSpPr/>
          <p:nvPr/>
        </p:nvSpPr>
        <p:spPr>
          <a:xfrm>
            <a:off x="3166836" y="1090838"/>
            <a:ext cx="8810171" cy="5588000"/>
          </a:xfrm>
          <a:custGeom>
            <a:avLst/>
            <a:gdLst>
              <a:gd name="connsiteX0" fmla="*/ 0 w 8810171"/>
              <a:gd name="connsiteY0" fmla="*/ 5399315 h 5588000"/>
              <a:gd name="connsiteX1" fmla="*/ 2728686 w 8810171"/>
              <a:gd name="connsiteY1" fmla="*/ 275772 h 5588000"/>
              <a:gd name="connsiteX2" fmla="*/ 3048000 w 8810171"/>
              <a:gd name="connsiteY2" fmla="*/ 29029 h 5588000"/>
              <a:gd name="connsiteX3" fmla="*/ 8389257 w 8810171"/>
              <a:gd name="connsiteY3" fmla="*/ 0 h 5588000"/>
              <a:gd name="connsiteX4" fmla="*/ 8810171 w 8810171"/>
              <a:gd name="connsiteY4" fmla="*/ 174172 h 5588000"/>
              <a:gd name="connsiteX5" fmla="*/ 8810171 w 8810171"/>
              <a:gd name="connsiteY5" fmla="*/ 5254172 h 5588000"/>
              <a:gd name="connsiteX6" fmla="*/ 8577943 w 8810171"/>
              <a:gd name="connsiteY6" fmla="*/ 5544457 h 5588000"/>
              <a:gd name="connsiteX7" fmla="*/ 290286 w 8810171"/>
              <a:gd name="connsiteY7" fmla="*/ 5588000 h 5588000"/>
              <a:gd name="connsiteX8" fmla="*/ 0 w 8810171"/>
              <a:gd name="connsiteY8" fmla="*/ 5399315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0171" h="5588000">
                <a:moveTo>
                  <a:pt x="0" y="5399315"/>
                </a:moveTo>
                <a:lnTo>
                  <a:pt x="2728686" y="275772"/>
                </a:lnTo>
                <a:lnTo>
                  <a:pt x="3048000" y="29029"/>
                </a:lnTo>
                <a:lnTo>
                  <a:pt x="8389257" y="0"/>
                </a:lnTo>
                <a:lnTo>
                  <a:pt x="8810171" y="174172"/>
                </a:lnTo>
                <a:lnTo>
                  <a:pt x="8810171" y="5254172"/>
                </a:lnTo>
                <a:lnTo>
                  <a:pt x="8577943" y="5544457"/>
                </a:lnTo>
                <a:lnTo>
                  <a:pt x="290286" y="5588000"/>
                </a:lnTo>
                <a:lnTo>
                  <a:pt x="0" y="5399315"/>
                </a:lnTo>
                <a:close/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9BCD437-6028-43E1-9559-7D306F9A2F13}"/>
              </a:ext>
            </a:extLst>
          </p:cNvPr>
          <p:cNvSpPr/>
          <p:nvPr/>
        </p:nvSpPr>
        <p:spPr>
          <a:xfrm>
            <a:off x="5379868" y="4429957"/>
            <a:ext cx="1642369" cy="408373"/>
          </a:xfrm>
          <a:custGeom>
            <a:avLst/>
            <a:gdLst>
              <a:gd name="connsiteX0" fmla="*/ 0 w 1642369"/>
              <a:gd name="connsiteY0" fmla="*/ 355107 h 408373"/>
              <a:gd name="connsiteX1" fmla="*/ 88777 w 1642369"/>
              <a:gd name="connsiteY1" fmla="*/ 408373 h 408373"/>
              <a:gd name="connsiteX2" fmla="*/ 1544715 w 1642369"/>
              <a:gd name="connsiteY2" fmla="*/ 408373 h 408373"/>
              <a:gd name="connsiteX3" fmla="*/ 1642369 w 1642369"/>
              <a:gd name="connsiteY3" fmla="*/ 346229 h 408373"/>
              <a:gd name="connsiteX4" fmla="*/ 1642369 w 1642369"/>
              <a:gd name="connsiteY4" fmla="*/ 62144 h 408373"/>
              <a:gd name="connsiteX5" fmla="*/ 1615736 w 1642369"/>
              <a:gd name="connsiteY5" fmla="*/ 8878 h 408373"/>
              <a:gd name="connsiteX6" fmla="*/ 1180730 w 1642369"/>
              <a:gd name="connsiteY6" fmla="*/ 0 h 408373"/>
              <a:gd name="connsiteX7" fmla="*/ 1136342 w 1642369"/>
              <a:gd name="connsiteY7" fmla="*/ 44389 h 408373"/>
              <a:gd name="connsiteX8" fmla="*/ 1118586 w 1642369"/>
              <a:gd name="connsiteY8" fmla="*/ 186431 h 408373"/>
              <a:gd name="connsiteX9" fmla="*/ 88777 w 1642369"/>
              <a:gd name="connsiteY9" fmla="*/ 177554 h 408373"/>
              <a:gd name="connsiteX10" fmla="*/ 17755 w 1642369"/>
              <a:gd name="connsiteY10" fmla="*/ 230820 h 408373"/>
              <a:gd name="connsiteX11" fmla="*/ 0 w 1642369"/>
              <a:gd name="connsiteY11" fmla="*/ 35510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369" h="408373">
                <a:moveTo>
                  <a:pt x="0" y="355107"/>
                </a:moveTo>
                <a:lnTo>
                  <a:pt x="88777" y="408373"/>
                </a:lnTo>
                <a:lnTo>
                  <a:pt x="1544715" y="408373"/>
                </a:lnTo>
                <a:lnTo>
                  <a:pt x="1642369" y="346229"/>
                </a:lnTo>
                <a:lnTo>
                  <a:pt x="1642369" y="62144"/>
                </a:lnTo>
                <a:lnTo>
                  <a:pt x="1615736" y="8878"/>
                </a:lnTo>
                <a:lnTo>
                  <a:pt x="1180730" y="0"/>
                </a:lnTo>
                <a:lnTo>
                  <a:pt x="1136342" y="44389"/>
                </a:lnTo>
                <a:lnTo>
                  <a:pt x="1118586" y="186431"/>
                </a:lnTo>
                <a:lnTo>
                  <a:pt x="88777" y="177554"/>
                </a:lnTo>
                <a:lnTo>
                  <a:pt x="17755" y="230820"/>
                </a:lnTo>
                <a:lnTo>
                  <a:pt x="0" y="35510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CAA7290-085A-4B09-88FF-4EF15312727F}"/>
              </a:ext>
            </a:extLst>
          </p:cNvPr>
          <p:cNvSpPr/>
          <p:nvPr/>
        </p:nvSpPr>
        <p:spPr>
          <a:xfrm>
            <a:off x="6626168" y="4644735"/>
            <a:ext cx="1198486" cy="452761"/>
          </a:xfrm>
          <a:custGeom>
            <a:avLst/>
            <a:gdLst>
              <a:gd name="connsiteX0" fmla="*/ 603682 w 1198486"/>
              <a:gd name="connsiteY0" fmla="*/ 17755 h 452761"/>
              <a:gd name="connsiteX1" fmla="*/ 506028 w 1198486"/>
              <a:gd name="connsiteY1" fmla="*/ 106532 h 452761"/>
              <a:gd name="connsiteX2" fmla="*/ 497150 w 1198486"/>
              <a:gd name="connsiteY2" fmla="*/ 221941 h 452761"/>
              <a:gd name="connsiteX3" fmla="*/ 44389 w 1198486"/>
              <a:gd name="connsiteY3" fmla="*/ 221941 h 452761"/>
              <a:gd name="connsiteX4" fmla="*/ 0 w 1198486"/>
              <a:gd name="connsiteY4" fmla="*/ 248574 h 452761"/>
              <a:gd name="connsiteX5" fmla="*/ 0 w 1198486"/>
              <a:gd name="connsiteY5" fmla="*/ 408373 h 452761"/>
              <a:gd name="connsiteX6" fmla="*/ 35511 w 1198486"/>
              <a:gd name="connsiteY6" fmla="*/ 452761 h 452761"/>
              <a:gd name="connsiteX7" fmla="*/ 1127465 w 1198486"/>
              <a:gd name="connsiteY7" fmla="*/ 443883 h 452761"/>
              <a:gd name="connsiteX8" fmla="*/ 1198486 w 1198486"/>
              <a:gd name="connsiteY8" fmla="*/ 372862 h 452761"/>
              <a:gd name="connsiteX9" fmla="*/ 1180731 w 1198486"/>
              <a:gd name="connsiteY9" fmla="*/ 44388 h 452761"/>
              <a:gd name="connsiteX10" fmla="*/ 1065321 w 1198486"/>
              <a:gd name="connsiteY10" fmla="*/ 0 h 452761"/>
              <a:gd name="connsiteX11" fmla="*/ 603682 w 1198486"/>
              <a:gd name="connsiteY11" fmla="*/ 17755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486" h="452761">
                <a:moveTo>
                  <a:pt x="603682" y="17755"/>
                </a:moveTo>
                <a:lnTo>
                  <a:pt x="506028" y="106532"/>
                </a:lnTo>
                <a:lnTo>
                  <a:pt x="497150" y="221941"/>
                </a:lnTo>
                <a:lnTo>
                  <a:pt x="44389" y="221941"/>
                </a:lnTo>
                <a:lnTo>
                  <a:pt x="0" y="248574"/>
                </a:lnTo>
                <a:lnTo>
                  <a:pt x="0" y="408373"/>
                </a:lnTo>
                <a:lnTo>
                  <a:pt x="35511" y="452761"/>
                </a:lnTo>
                <a:lnTo>
                  <a:pt x="1127465" y="443883"/>
                </a:lnTo>
                <a:lnTo>
                  <a:pt x="1198486" y="372862"/>
                </a:lnTo>
                <a:lnTo>
                  <a:pt x="1180731" y="44388"/>
                </a:lnTo>
                <a:lnTo>
                  <a:pt x="1065321" y="0"/>
                </a:lnTo>
                <a:lnTo>
                  <a:pt x="603682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4C3D85E-46B2-4D47-902E-E587F584EF6D}"/>
              </a:ext>
            </a:extLst>
          </p:cNvPr>
          <p:cNvSpPr/>
          <p:nvPr/>
        </p:nvSpPr>
        <p:spPr>
          <a:xfrm>
            <a:off x="7155402" y="5131293"/>
            <a:ext cx="1233996" cy="443884"/>
          </a:xfrm>
          <a:custGeom>
            <a:avLst/>
            <a:gdLst>
              <a:gd name="connsiteX0" fmla="*/ 426128 w 1233996"/>
              <a:gd name="connsiteY0" fmla="*/ 0 h 443884"/>
              <a:gd name="connsiteX1" fmla="*/ 372862 w 1233996"/>
              <a:gd name="connsiteY1" fmla="*/ 44389 h 443884"/>
              <a:gd name="connsiteX2" fmla="*/ 363984 w 1233996"/>
              <a:gd name="connsiteY2" fmla="*/ 186431 h 443884"/>
              <a:gd name="connsiteX3" fmla="*/ 62144 w 1233996"/>
              <a:gd name="connsiteY3" fmla="*/ 195309 h 443884"/>
              <a:gd name="connsiteX4" fmla="*/ 0 w 1233996"/>
              <a:gd name="connsiteY4" fmla="*/ 248575 h 443884"/>
              <a:gd name="connsiteX5" fmla="*/ 0 w 1233996"/>
              <a:gd name="connsiteY5" fmla="*/ 408373 h 443884"/>
              <a:gd name="connsiteX6" fmla="*/ 35511 w 1233996"/>
              <a:gd name="connsiteY6" fmla="*/ 443884 h 443884"/>
              <a:gd name="connsiteX7" fmla="*/ 1171852 w 1233996"/>
              <a:gd name="connsiteY7" fmla="*/ 435006 h 443884"/>
              <a:gd name="connsiteX8" fmla="*/ 1216241 w 1233996"/>
              <a:gd name="connsiteY8" fmla="*/ 363985 h 443884"/>
              <a:gd name="connsiteX9" fmla="*/ 1233996 w 1233996"/>
              <a:gd name="connsiteY9" fmla="*/ 62144 h 443884"/>
              <a:gd name="connsiteX10" fmla="*/ 1162975 w 1233996"/>
              <a:gd name="connsiteY10" fmla="*/ 26633 h 443884"/>
              <a:gd name="connsiteX11" fmla="*/ 426128 w 1233996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3996" h="443884">
                <a:moveTo>
                  <a:pt x="426128" y="0"/>
                </a:moveTo>
                <a:lnTo>
                  <a:pt x="372862" y="44389"/>
                </a:lnTo>
                <a:lnTo>
                  <a:pt x="363984" y="186431"/>
                </a:lnTo>
                <a:lnTo>
                  <a:pt x="62144" y="195309"/>
                </a:lnTo>
                <a:lnTo>
                  <a:pt x="0" y="248575"/>
                </a:lnTo>
                <a:lnTo>
                  <a:pt x="0" y="408373"/>
                </a:lnTo>
                <a:lnTo>
                  <a:pt x="35511" y="443884"/>
                </a:lnTo>
                <a:lnTo>
                  <a:pt x="1171852" y="435006"/>
                </a:lnTo>
                <a:lnTo>
                  <a:pt x="1216241" y="363985"/>
                </a:lnTo>
                <a:lnTo>
                  <a:pt x="1233996" y="62144"/>
                </a:lnTo>
                <a:lnTo>
                  <a:pt x="1162975" y="26633"/>
                </a:lnTo>
                <a:lnTo>
                  <a:pt x="426128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D3349BE-3E87-41FA-A571-FA9F314EED56}"/>
              </a:ext>
            </a:extLst>
          </p:cNvPr>
          <p:cNvSpPr/>
          <p:nvPr/>
        </p:nvSpPr>
        <p:spPr>
          <a:xfrm>
            <a:off x="7741328" y="5646198"/>
            <a:ext cx="1384917" cy="443884"/>
          </a:xfrm>
          <a:custGeom>
            <a:avLst/>
            <a:gdLst>
              <a:gd name="connsiteX0" fmla="*/ 381740 w 1384917"/>
              <a:gd name="connsiteY0" fmla="*/ 0 h 443884"/>
              <a:gd name="connsiteX1" fmla="*/ 301841 w 1384917"/>
              <a:gd name="connsiteY1" fmla="*/ 79899 h 443884"/>
              <a:gd name="connsiteX2" fmla="*/ 310719 w 1384917"/>
              <a:gd name="connsiteY2" fmla="*/ 204186 h 443884"/>
              <a:gd name="connsiteX3" fmla="*/ 44389 w 1384917"/>
              <a:gd name="connsiteY3" fmla="*/ 213064 h 443884"/>
              <a:gd name="connsiteX4" fmla="*/ 0 w 1384917"/>
              <a:gd name="connsiteY4" fmla="*/ 275208 h 443884"/>
              <a:gd name="connsiteX5" fmla="*/ 8878 w 1384917"/>
              <a:gd name="connsiteY5" fmla="*/ 408373 h 443884"/>
              <a:gd name="connsiteX6" fmla="*/ 150921 w 1384917"/>
              <a:gd name="connsiteY6" fmla="*/ 443884 h 443884"/>
              <a:gd name="connsiteX7" fmla="*/ 1331651 w 1384917"/>
              <a:gd name="connsiteY7" fmla="*/ 443884 h 443884"/>
              <a:gd name="connsiteX8" fmla="*/ 1384917 w 1384917"/>
              <a:gd name="connsiteY8" fmla="*/ 390618 h 443884"/>
              <a:gd name="connsiteX9" fmla="*/ 1376039 w 1384917"/>
              <a:gd name="connsiteY9" fmla="*/ 44388 h 443884"/>
              <a:gd name="connsiteX10" fmla="*/ 1296140 w 1384917"/>
              <a:gd name="connsiteY10" fmla="*/ 26633 h 443884"/>
              <a:gd name="connsiteX11" fmla="*/ 381740 w 1384917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43884">
                <a:moveTo>
                  <a:pt x="381740" y="0"/>
                </a:moveTo>
                <a:lnTo>
                  <a:pt x="301841" y="79899"/>
                </a:lnTo>
                <a:lnTo>
                  <a:pt x="310719" y="204186"/>
                </a:lnTo>
                <a:lnTo>
                  <a:pt x="44389" y="213064"/>
                </a:lnTo>
                <a:lnTo>
                  <a:pt x="0" y="275208"/>
                </a:lnTo>
                <a:lnTo>
                  <a:pt x="8878" y="408373"/>
                </a:lnTo>
                <a:lnTo>
                  <a:pt x="150921" y="443884"/>
                </a:lnTo>
                <a:lnTo>
                  <a:pt x="1331651" y="443884"/>
                </a:lnTo>
                <a:lnTo>
                  <a:pt x="1384917" y="390618"/>
                </a:lnTo>
                <a:lnTo>
                  <a:pt x="1376039" y="44388"/>
                </a:lnTo>
                <a:lnTo>
                  <a:pt x="1296140" y="26633"/>
                </a:lnTo>
                <a:lnTo>
                  <a:pt x="38174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73AA111-E62A-4981-9BBD-B86EA32D5049}"/>
              </a:ext>
            </a:extLst>
          </p:cNvPr>
          <p:cNvSpPr/>
          <p:nvPr/>
        </p:nvSpPr>
        <p:spPr>
          <a:xfrm>
            <a:off x="7332955" y="2414726"/>
            <a:ext cx="1384917" cy="452761"/>
          </a:xfrm>
          <a:custGeom>
            <a:avLst/>
            <a:gdLst>
              <a:gd name="connsiteX0" fmla="*/ 71022 w 1384917"/>
              <a:gd name="connsiteY0" fmla="*/ 0 h 452761"/>
              <a:gd name="connsiteX1" fmla="*/ 0 w 1384917"/>
              <a:gd name="connsiteY1" fmla="*/ 53266 h 452761"/>
              <a:gd name="connsiteX2" fmla="*/ 0 w 1384917"/>
              <a:gd name="connsiteY2" fmla="*/ 426128 h 452761"/>
              <a:gd name="connsiteX3" fmla="*/ 44389 w 1384917"/>
              <a:gd name="connsiteY3" fmla="*/ 452761 h 452761"/>
              <a:gd name="connsiteX4" fmla="*/ 914400 w 1384917"/>
              <a:gd name="connsiteY4" fmla="*/ 452761 h 452761"/>
              <a:gd name="connsiteX5" fmla="*/ 941033 w 1384917"/>
              <a:gd name="connsiteY5" fmla="*/ 435006 h 452761"/>
              <a:gd name="connsiteX6" fmla="*/ 949911 w 1384917"/>
              <a:gd name="connsiteY6" fmla="*/ 248575 h 452761"/>
              <a:gd name="connsiteX7" fmla="*/ 1340528 w 1384917"/>
              <a:gd name="connsiteY7" fmla="*/ 248575 h 452761"/>
              <a:gd name="connsiteX8" fmla="*/ 1384917 w 1384917"/>
              <a:gd name="connsiteY8" fmla="*/ 177554 h 452761"/>
              <a:gd name="connsiteX9" fmla="*/ 1384917 w 1384917"/>
              <a:gd name="connsiteY9" fmla="*/ 44389 h 452761"/>
              <a:gd name="connsiteX10" fmla="*/ 1305018 w 1384917"/>
              <a:gd name="connsiteY10" fmla="*/ 26633 h 452761"/>
              <a:gd name="connsiteX11" fmla="*/ 71022 w 1384917"/>
              <a:gd name="connsiteY11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52761">
                <a:moveTo>
                  <a:pt x="71022" y="0"/>
                </a:moveTo>
                <a:lnTo>
                  <a:pt x="0" y="53266"/>
                </a:lnTo>
                <a:lnTo>
                  <a:pt x="0" y="426128"/>
                </a:lnTo>
                <a:lnTo>
                  <a:pt x="44389" y="452761"/>
                </a:lnTo>
                <a:lnTo>
                  <a:pt x="914400" y="452761"/>
                </a:lnTo>
                <a:lnTo>
                  <a:pt x="941033" y="435006"/>
                </a:lnTo>
                <a:lnTo>
                  <a:pt x="949911" y="248575"/>
                </a:lnTo>
                <a:lnTo>
                  <a:pt x="1340528" y="248575"/>
                </a:lnTo>
                <a:lnTo>
                  <a:pt x="1384917" y="177554"/>
                </a:lnTo>
                <a:lnTo>
                  <a:pt x="1384917" y="44389"/>
                </a:lnTo>
                <a:lnTo>
                  <a:pt x="1305018" y="26633"/>
                </a:lnTo>
                <a:lnTo>
                  <a:pt x="71022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253B9AA-AABC-4939-96CC-1934BAD6C305}"/>
              </a:ext>
            </a:extLst>
          </p:cNvPr>
          <p:cNvSpPr/>
          <p:nvPr/>
        </p:nvSpPr>
        <p:spPr>
          <a:xfrm>
            <a:off x="10014012" y="2095130"/>
            <a:ext cx="1376038" cy="479394"/>
          </a:xfrm>
          <a:custGeom>
            <a:avLst/>
            <a:gdLst>
              <a:gd name="connsiteX0" fmla="*/ 62143 w 1376038"/>
              <a:gd name="connsiteY0" fmla="*/ 17755 h 479394"/>
              <a:gd name="connsiteX1" fmla="*/ 0 w 1376038"/>
              <a:gd name="connsiteY1" fmla="*/ 88777 h 479394"/>
              <a:gd name="connsiteX2" fmla="*/ 0 w 1376038"/>
              <a:gd name="connsiteY2" fmla="*/ 435006 h 479394"/>
              <a:gd name="connsiteX3" fmla="*/ 71021 w 1376038"/>
              <a:gd name="connsiteY3" fmla="*/ 470517 h 479394"/>
              <a:gd name="connsiteX4" fmla="*/ 1340528 w 1376038"/>
              <a:gd name="connsiteY4" fmla="*/ 479394 h 479394"/>
              <a:gd name="connsiteX5" fmla="*/ 1376038 w 1376038"/>
              <a:gd name="connsiteY5" fmla="*/ 408373 h 479394"/>
              <a:gd name="connsiteX6" fmla="*/ 1367161 w 1376038"/>
              <a:gd name="connsiteY6" fmla="*/ 186431 h 479394"/>
              <a:gd name="connsiteX7" fmla="*/ 932155 w 1376038"/>
              <a:gd name="connsiteY7" fmla="*/ 186431 h 479394"/>
              <a:gd name="connsiteX8" fmla="*/ 914400 w 1376038"/>
              <a:gd name="connsiteY8" fmla="*/ 26633 h 479394"/>
              <a:gd name="connsiteX9" fmla="*/ 807868 w 1376038"/>
              <a:gd name="connsiteY9" fmla="*/ 0 h 479394"/>
              <a:gd name="connsiteX10" fmla="*/ 62143 w 1376038"/>
              <a:gd name="connsiteY10" fmla="*/ 17755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6038" h="479394">
                <a:moveTo>
                  <a:pt x="62143" y="17755"/>
                </a:moveTo>
                <a:lnTo>
                  <a:pt x="0" y="88777"/>
                </a:lnTo>
                <a:lnTo>
                  <a:pt x="0" y="435006"/>
                </a:lnTo>
                <a:lnTo>
                  <a:pt x="71021" y="470517"/>
                </a:lnTo>
                <a:lnTo>
                  <a:pt x="1340528" y="479394"/>
                </a:lnTo>
                <a:lnTo>
                  <a:pt x="1376038" y="408373"/>
                </a:lnTo>
                <a:lnTo>
                  <a:pt x="1367161" y="186431"/>
                </a:lnTo>
                <a:lnTo>
                  <a:pt x="932155" y="186431"/>
                </a:lnTo>
                <a:lnTo>
                  <a:pt x="914400" y="26633"/>
                </a:lnTo>
                <a:lnTo>
                  <a:pt x="807868" y="0"/>
                </a:lnTo>
                <a:lnTo>
                  <a:pt x="62143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02457E5-7249-460C-85D8-19BE01C22EC1}"/>
              </a:ext>
            </a:extLst>
          </p:cNvPr>
          <p:cNvCxnSpPr>
            <a:endCxn id="12" idx="4"/>
          </p:cNvCxnSpPr>
          <p:nvPr/>
        </p:nvCxnSpPr>
        <p:spPr>
          <a:xfrm rot="10800000">
            <a:off x="7022238" y="4492101"/>
            <a:ext cx="2929631" cy="16867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4E8613D2-5C21-4FAA-A044-45EBDF1C1843}"/>
              </a:ext>
            </a:extLst>
          </p:cNvPr>
          <p:cNvCxnSpPr>
            <a:endCxn id="15" idx="9"/>
          </p:cNvCxnSpPr>
          <p:nvPr/>
        </p:nvCxnSpPr>
        <p:spPr>
          <a:xfrm rot="10800000" flipV="1">
            <a:off x="7806899" y="4635857"/>
            <a:ext cx="2112886" cy="5326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8DF8203A-76E8-4581-AF9B-8F03335D3B95}"/>
              </a:ext>
            </a:extLst>
          </p:cNvPr>
          <p:cNvCxnSpPr>
            <a:cxnSpLocks/>
            <a:endCxn id="19" idx="9"/>
          </p:cNvCxnSpPr>
          <p:nvPr/>
        </p:nvCxnSpPr>
        <p:spPr>
          <a:xfrm rot="10800000" flipV="1">
            <a:off x="8389398" y="4651899"/>
            <a:ext cx="1562470" cy="541538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E1A9AB91-F5F5-4059-B581-5517CA6C16C2}"/>
              </a:ext>
            </a:extLst>
          </p:cNvPr>
          <p:cNvCxnSpPr>
            <a:cxnSpLocks/>
            <a:endCxn id="24" idx="9"/>
          </p:cNvCxnSpPr>
          <p:nvPr/>
        </p:nvCxnSpPr>
        <p:spPr>
          <a:xfrm rot="5400000">
            <a:off x="9019714" y="4758431"/>
            <a:ext cx="1029809" cy="83450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8E4A843B-0648-491F-910C-7792D5C92903}"/>
              </a:ext>
            </a:extLst>
          </p:cNvPr>
          <p:cNvCxnSpPr>
            <a:cxnSpLocks/>
          </p:cNvCxnSpPr>
          <p:nvPr/>
        </p:nvCxnSpPr>
        <p:spPr>
          <a:xfrm>
            <a:off x="8305800" y="2663301"/>
            <a:ext cx="2072196" cy="213064"/>
          </a:xfrm>
          <a:prstGeom prst="curvedConnector3">
            <a:avLst>
              <a:gd name="adj1" fmla="val 15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CBED8199-470A-457D-8237-E7496FC6CAC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685538" y="2565647"/>
            <a:ext cx="692458" cy="3018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F617C5D5-76A3-4CDB-8240-A1D17A0D881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85033" y="2565647"/>
            <a:ext cx="292963" cy="301840"/>
          </a:xfrm>
          <a:prstGeom prst="curvedConnector4">
            <a:avLst>
              <a:gd name="adj1" fmla="val 78030"/>
              <a:gd name="adj2" fmla="val 167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B70A4F-75A5-424B-A435-45AB37D1E66D}"/>
              </a:ext>
            </a:extLst>
          </p:cNvPr>
          <p:cNvSpPr txBox="1"/>
          <p:nvPr/>
        </p:nvSpPr>
        <p:spPr>
          <a:xfrm>
            <a:off x="6685144" y="1698544"/>
            <a:ext cx="182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</a:t>
            </a:r>
            <a:r>
              <a:rPr kumimoji="1" lang="en-US" altLang="ko-Kore-KR" sz="1600" b="1" dirty="0" err="1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EfficientDet</a:t>
            </a:r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12119E7-4EA3-4E50-A60E-AC4E37BB4F61}"/>
              </a:ext>
            </a:extLst>
          </p:cNvPr>
          <p:cNvSpPr/>
          <p:nvPr/>
        </p:nvSpPr>
        <p:spPr>
          <a:xfrm>
            <a:off x="6791325" y="1733550"/>
            <a:ext cx="1638300" cy="285750"/>
          </a:xfrm>
          <a:custGeom>
            <a:avLst/>
            <a:gdLst>
              <a:gd name="connsiteX0" fmla="*/ 57150 w 1638300"/>
              <a:gd name="connsiteY0" fmla="*/ 0 h 285750"/>
              <a:gd name="connsiteX1" fmla="*/ 0 w 1638300"/>
              <a:gd name="connsiteY1" fmla="*/ 57150 h 285750"/>
              <a:gd name="connsiteX2" fmla="*/ 0 w 1638300"/>
              <a:gd name="connsiteY2" fmla="*/ 266700 h 285750"/>
              <a:gd name="connsiteX3" fmla="*/ 47625 w 1638300"/>
              <a:gd name="connsiteY3" fmla="*/ 285750 h 285750"/>
              <a:gd name="connsiteX4" fmla="*/ 1590675 w 1638300"/>
              <a:gd name="connsiteY4" fmla="*/ 285750 h 285750"/>
              <a:gd name="connsiteX5" fmla="*/ 1638300 w 1638300"/>
              <a:gd name="connsiteY5" fmla="*/ 209550 h 285750"/>
              <a:gd name="connsiteX6" fmla="*/ 1638300 w 1638300"/>
              <a:gd name="connsiteY6" fmla="*/ 66675 h 285750"/>
              <a:gd name="connsiteX7" fmla="*/ 1552575 w 1638300"/>
              <a:gd name="connsiteY7" fmla="*/ 38100 h 285750"/>
              <a:gd name="connsiteX8" fmla="*/ 1495425 w 1638300"/>
              <a:gd name="connsiteY8" fmla="*/ 9525 h 285750"/>
              <a:gd name="connsiteX9" fmla="*/ 57150 w 1638300"/>
              <a:gd name="connsiteY9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8300" h="285750">
                <a:moveTo>
                  <a:pt x="57150" y="0"/>
                </a:moveTo>
                <a:lnTo>
                  <a:pt x="0" y="57150"/>
                </a:lnTo>
                <a:lnTo>
                  <a:pt x="0" y="266700"/>
                </a:lnTo>
                <a:lnTo>
                  <a:pt x="47625" y="285750"/>
                </a:lnTo>
                <a:lnTo>
                  <a:pt x="1590675" y="285750"/>
                </a:lnTo>
                <a:lnTo>
                  <a:pt x="1638300" y="209550"/>
                </a:lnTo>
                <a:lnTo>
                  <a:pt x="1638300" y="66675"/>
                </a:lnTo>
                <a:lnTo>
                  <a:pt x="1552575" y="38100"/>
                </a:lnTo>
                <a:lnTo>
                  <a:pt x="1495425" y="9525"/>
                </a:lnTo>
                <a:lnTo>
                  <a:pt x="5715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4E9110-1107-4F9E-B083-A1FD5193FA19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8429625" y="1943100"/>
            <a:ext cx="1948371" cy="924387"/>
          </a:xfrm>
          <a:prstGeom prst="curvedConnector3">
            <a:avLst>
              <a:gd name="adj1" fmla="val 2066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EC05E16-4C72-4ABB-9FB5-78A858B04B87}"/>
              </a:ext>
            </a:extLst>
          </p:cNvPr>
          <p:cNvSpPr/>
          <p:nvPr/>
        </p:nvSpPr>
        <p:spPr>
          <a:xfrm>
            <a:off x="8966447" y="2104008"/>
            <a:ext cx="985421" cy="461639"/>
          </a:xfrm>
          <a:custGeom>
            <a:avLst/>
            <a:gdLst>
              <a:gd name="connsiteX0" fmla="*/ 71021 w 985421"/>
              <a:gd name="connsiteY0" fmla="*/ 0 h 461639"/>
              <a:gd name="connsiteX1" fmla="*/ 0 w 985421"/>
              <a:gd name="connsiteY1" fmla="*/ 79899 h 461639"/>
              <a:gd name="connsiteX2" fmla="*/ 8877 w 985421"/>
              <a:gd name="connsiteY2" fmla="*/ 399495 h 461639"/>
              <a:gd name="connsiteX3" fmla="*/ 71021 w 985421"/>
              <a:gd name="connsiteY3" fmla="*/ 452761 h 461639"/>
              <a:gd name="connsiteX4" fmla="*/ 719091 w 985421"/>
              <a:gd name="connsiteY4" fmla="*/ 461639 h 461639"/>
              <a:gd name="connsiteX5" fmla="*/ 763479 w 985421"/>
              <a:gd name="connsiteY5" fmla="*/ 417250 h 461639"/>
              <a:gd name="connsiteX6" fmla="*/ 745724 w 985421"/>
              <a:gd name="connsiteY6" fmla="*/ 213064 h 461639"/>
              <a:gd name="connsiteX7" fmla="*/ 985421 w 985421"/>
              <a:gd name="connsiteY7" fmla="*/ 213064 h 461639"/>
              <a:gd name="connsiteX8" fmla="*/ 941033 w 985421"/>
              <a:gd name="connsiteY8" fmla="*/ 35510 h 461639"/>
              <a:gd name="connsiteX9" fmla="*/ 870011 w 985421"/>
              <a:gd name="connsiteY9" fmla="*/ 26633 h 461639"/>
              <a:gd name="connsiteX10" fmla="*/ 88776 w 985421"/>
              <a:gd name="connsiteY10" fmla="*/ 17755 h 461639"/>
              <a:gd name="connsiteX11" fmla="*/ 71021 w 985421"/>
              <a:gd name="connsiteY11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421" h="461639">
                <a:moveTo>
                  <a:pt x="71021" y="0"/>
                </a:moveTo>
                <a:lnTo>
                  <a:pt x="0" y="79899"/>
                </a:lnTo>
                <a:lnTo>
                  <a:pt x="8877" y="399495"/>
                </a:lnTo>
                <a:lnTo>
                  <a:pt x="71021" y="452761"/>
                </a:lnTo>
                <a:lnTo>
                  <a:pt x="719091" y="461639"/>
                </a:lnTo>
                <a:lnTo>
                  <a:pt x="763479" y="417250"/>
                </a:lnTo>
                <a:lnTo>
                  <a:pt x="745724" y="213064"/>
                </a:lnTo>
                <a:lnTo>
                  <a:pt x="985421" y="213064"/>
                </a:lnTo>
                <a:lnTo>
                  <a:pt x="941033" y="35510"/>
                </a:lnTo>
                <a:lnTo>
                  <a:pt x="870011" y="26633"/>
                </a:lnTo>
                <a:lnTo>
                  <a:pt x="88776" y="17755"/>
                </a:lnTo>
                <a:lnTo>
                  <a:pt x="7102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8EEFEA8-35AF-4D29-B7F2-DDDF2A4E4B96}"/>
              </a:ext>
            </a:extLst>
          </p:cNvPr>
          <p:cNvSpPr txBox="1"/>
          <p:nvPr/>
        </p:nvSpPr>
        <p:spPr>
          <a:xfrm>
            <a:off x="4771146" y="4114774"/>
            <a:ext cx="164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First model using </a:t>
            </a:r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Deep_learning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7F076B-D8F2-493E-BF21-DC44060B65B5}"/>
              </a:ext>
            </a:extLst>
          </p:cNvPr>
          <p:cNvSpPr/>
          <p:nvPr/>
        </p:nvSpPr>
        <p:spPr>
          <a:xfrm>
            <a:off x="4048125" y="50292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D05CE54-F649-4481-951E-F7AB63BB104C}"/>
              </a:ext>
            </a:extLst>
          </p:cNvPr>
          <p:cNvSpPr/>
          <p:nvPr/>
        </p:nvSpPr>
        <p:spPr>
          <a:xfrm>
            <a:off x="4587747" y="5296825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825028F-3832-469D-9D7F-1D3B4083F3BE}"/>
              </a:ext>
            </a:extLst>
          </p:cNvPr>
          <p:cNvSpPr txBox="1"/>
          <p:nvPr/>
        </p:nvSpPr>
        <p:spPr>
          <a:xfrm>
            <a:off x="5459765" y="4898682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SPP Pooling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86C440-F972-41B1-857B-891C60219957}"/>
              </a:ext>
            </a:extLst>
          </p:cNvPr>
          <p:cNvSpPr/>
          <p:nvPr/>
        </p:nvSpPr>
        <p:spPr>
          <a:xfrm>
            <a:off x="4200525" y="51816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013D0-6FCA-484F-8DC5-6035BA5FC857}"/>
              </a:ext>
            </a:extLst>
          </p:cNvPr>
          <p:cNvSpPr txBox="1"/>
          <p:nvPr/>
        </p:nvSpPr>
        <p:spPr>
          <a:xfrm>
            <a:off x="6016537" y="5284291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RoI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Pooling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D4995C-55B0-48D0-BDCC-A3A1686E33B0}"/>
              </a:ext>
            </a:extLst>
          </p:cNvPr>
          <p:cNvSpPr txBox="1"/>
          <p:nvPr/>
        </p:nvSpPr>
        <p:spPr>
          <a:xfrm>
            <a:off x="7175469" y="5801040"/>
            <a:ext cx="59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4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RPN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3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393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</p:cNvCxnSpPr>
          <p:nvPr/>
        </p:nvCxnSpPr>
        <p:spPr>
          <a:xfrm>
            <a:off x="5229756" y="3067585"/>
            <a:ext cx="680118" cy="37379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51134" y="38438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1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52308" y="38546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1287959" y="1404175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79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>
            <a:cxnSpLocks/>
          </p:cNvCxnSpPr>
          <p:nvPr/>
        </p:nvCxnSpPr>
        <p:spPr>
          <a:xfrm flipV="1">
            <a:off x="3133044" y="4830531"/>
            <a:ext cx="454714" cy="24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3888641" y="4476426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7463383" y="4319986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>
            <a:cxnSpLocks/>
          </p:cNvCxnSpPr>
          <p:nvPr/>
        </p:nvCxnSpPr>
        <p:spPr>
          <a:xfrm flipV="1">
            <a:off x="4537048" y="4002534"/>
            <a:ext cx="330369" cy="35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5379504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5310991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5253841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5196691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4645889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7215723" y="2529674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6510067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885339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Boxes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889132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995518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704526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648877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7247215" y="3730987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8001492" y="2149064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8037777" y="3923919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7286935" y="2556522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2991323" y="4730567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889540" y="93262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821027" y="99115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763877" y="104967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706727" y="110820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260962" y="120927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1020103" y="210347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214562" y="255935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965740" y="426501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897227" y="432354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840077" y="438206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782927" y="444058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337162" y="454166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1096303" y="543586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290762" y="589174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988294" y="314859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9133771" y="366154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725569" y="1789130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714590" y="4340255"/>
            <a:ext cx="527804" cy="29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D1A231-402B-4587-B341-E10A33BE5982}"/>
              </a:ext>
            </a:extLst>
          </p:cNvPr>
          <p:cNvSpPr/>
          <p:nvPr/>
        </p:nvSpPr>
        <p:spPr>
          <a:xfrm rot="16200000">
            <a:off x="474747" y="4307136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550B4FC5-B855-4EF6-AEBB-6135CCEDAAB6}"/>
              </a:ext>
            </a:extLst>
          </p:cNvPr>
          <p:cNvSpPr txBox="1">
            <a:spLocks/>
          </p:cNvSpPr>
          <p:nvPr/>
        </p:nvSpPr>
        <p:spPr>
          <a:xfrm>
            <a:off x="1148381" y="6059923"/>
            <a:ext cx="1982965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EE6C56E-44AB-40AE-B001-FEC14B797FAF}"/>
              </a:ext>
            </a:extLst>
          </p:cNvPr>
          <p:cNvCxnSpPr>
            <a:cxnSpLocks/>
          </p:cNvCxnSpPr>
          <p:nvPr/>
        </p:nvCxnSpPr>
        <p:spPr>
          <a:xfrm>
            <a:off x="664571" y="4883861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7FCE4B-94AB-4DF4-B819-7544B823EED2}"/>
              </a:ext>
            </a:extLst>
          </p:cNvPr>
          <p:cNvCxnSpPr>
            <a:cxnSpLocks/>
          </p:cNvCxnSpPr>
          <p:nvPr/>
        </p:nvCxnSpPr>
        <p:spPr>
          <a:xfrm>
            <a:off x="862367" y="4690951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0F44767-5878-481C-9DBA-7477144C808A}"/>
              </a:ext>
            </a:extLst>
          </p:cNvPr>
          <p:cNvCxnSpPr>
            <a:cxnSpLocks/>
          </p:cNvCxnSpPr>
          <p:nvPr/>
        </p:nvCxnSpPr>
        <p:spPr>
          <a:xfrm>
            <a:off x="1271399" y="4678787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8037546-DF5C-438F-BBB2-E102FE23E39C}"/>
              </a:ext>
            </a:extLst>
          </p:cNvPr>
          <p:cNvCxnSpPr>
            <a:cxnSpLocks/>
          </p:cNvCxnSpPr>
          <p:nvPr/>
        </p:nvCxnSpPr>
        <p:spPr>
          <a:xfrm>
            <a:off x="1642288" y="4688539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1481B6-D77B-408A-B95E-22A03A7C2096}"/>
              </a:ext>
            </a:extLst>
          </p:cNvPr>
          <p:cNvCxnSpPr>
            <a:cxnSpLocks/>
          </p:cNvCxnSpPr>
          <p:nvPr/>
        </p:nvCxnSpPr>
        <p:spPr>
          <a:xfrm>
            <a:off x="2037338" y="4678787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CCACD5E-3F84-4CBD-ABB3-A4A93090CB34}"/>
              </a:ext>
            </a:extLst>
          </p:cNvPr>
          <p:cNvCxnSpPr>
            <a:cxnSpLocks/>
          </p:cNvCxnSpPr>
          <p:nvPr/>
        </p:nvCxnSpPr>
        <p:spPr>
          <a:xfrm>
            <a:off x="827256" y="5133342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B54A6BF-46F2-4DEB-B14E-195FCA76BF0C}"/>
              </a:ext>
            </a:extLst>
          </p:cNvPr>
          <p:cNvCxnSpPr>
            <a:cxnSpLocks/>
          </p:cNvCxnSpPr>
          <p:nvPr/>
        </p:nvCxnSpPr>
        <p:spPr>
          <a:xfrm>
            <a:off x="966235" y="539658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34D483E-00A5-4C0F-97A7-4F140CB84E8E}"/>
              </a:ext>
            </a:extLst>
          </p:cNvPr>
          <p:cNvCxnSpPr>
            <a:cxnSpLocks/>
          </p:cNvCxnSpPr>
          <p:nvPr/>
        </p:nvCxnSpPr>
        <p:spPr>
          <a:xfrm>
            <a:off x="1161887" y="566549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83DACB-99F1-4E0F-99C6-2E378EC672AF}"/>
              </a:ext>
            </a:extLst>
          </p:cNvPr>
          <p:cNvSpPr/>
          <p:nvPr/>
        </p:nvSpPr>
        <p:spPr>
          <a:xfrm>
            <a:off x="1790438" y="5232082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94C0D01-72BA-4829-A8C0-5EA12288B2D4}"/>
              </a:ext>
            </a:extLst>
          </p:cNvPr>
          <p:cNvSpPr/>
          <p:nvPr/>
        </p:nvSpPr>
        <p:spPr>
          <a:xfrm>
            <a:off x="991507" y="4888591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22046B-EFEA-4D83-A3F3-2F65E64569D4}"/>
              </a:ext>
            </a:extLst>
          </p:cNvPr>
          <p:cNvSpPr/>
          <p:nvPr/>
        </p:nvSpPr>
        <p:spPr>
          <a:xfrm>
            <a:off x="1703257" y="1694242"/>
            <a:ext cx="718551" cy="729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7CE2-01B0-4DAE-BD13-FCBCEFF34816}"/>
              </a:ext>
            </a:extLst>
          </p:cNvPr>
          <p:cNvSpPr/>
          <p:nvPr/>
        </p:nvSpPr>
        <p:spPr>
          <a:xfrm>
            <a:off x="861479" y="1655659"/>
            <a:ext cx="451013" cy="851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76BDAD-C43F-4402-8780-04AA3EDA56F6}"/>
              </a:ext>
            </a:extLst>
          </p:cNvPr>
          <p:cNvSpPr/>
          <p:nvPr/>
        </p:nvSpPr>
        <p:spPr>
          <a:xfrm>
            <a:off x="377051" y="2837880"/>
            <a:ext cx="1215867" cy="729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A9737C-CAE5-49A0-8E15-A2B5BC655A08}"/>
              </a:ext>
            </a:extLst>
          </p:cNvPr>
          <p:cNvSpPr/>
          <p:nvPr/>
        </p:nvSpPr>
        <p:spPr>
          <a:xfrm>
            <a:off x="1818374" y="2623843"/>
            <a:ext cx="1183560" cy="1157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6BFBE7-D22F-4F21-B936-70699B6AD027}"/>
              </a:ext>
            </a:extLst>
          </p:cNvPr>
          <p:cNvSpPr/>
          <p:nvPr/>
        </p:nvSpPr>
        <p:spPr>
          <a:xfrm>
            <a:off x="1048551" y="206921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203CF40-8F6D-4034-A79D-913BE21BCEDC}"/>
              </a:ext>
            </a:extLst>
          </p:cNvPr>
          <p:cNvSpPr/>
          <p:nvPr/>
        </p:nvSpPr>
        <p:spPr>
          <a:xfrm>
            <a:off x="2019694" y="203022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595744B-DAAF-47CD-9E97-EC1076604964}"/>
              </a:ext>
            </a:extLst>
          </p:cNvPr>
          <p:cNvSpPr/>
          <p:nvPr/>
        </p:nvSpPr>
        <p:spPr>
          <a:xfrm>
            <a:off x="2395858" y="31938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A67C223-D412-4FEE-8AAF-1FFD1D1E9BB8}"/>
              </a:ext>
            </a:extLst>
          </p:cNvPr>
          <p:cNvSpPr/>
          <p:nvPr/>
        </p:nvSpPr>
        <p:spPr>
          <a:xfrm>
            <a:off x="973315" y="31557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제목 1">
            <a:extLst>
              <a:ext uri="{FF2B5EF4-FFF2-40B4-BE49-F238E27FC236}">
                <a16:creationId xmlns:a16="http://schemas.microsoft.com/office/drawing/2014/main" id="{8BC0F17F-43EB-4E28-8359-8A2749E61BCD}"/>
              </a:ext>
            </a:extLst>
          </p:cNvPr>
          <p:cNvSpPr txBox="1">
            <a:spLocks/>
          </p:cNvSpPr>
          <p:nvPr/>
        </p:nvSpPr>
        <p:spPr>
          <a:xfrm>
            <a:off x="963092" y="3727557"/>
            <a:ext cx="1499339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614FCD-3F28-42BD-BB4E-D3C1971C33EA}"/>
              </a:ext>
            </a:extLst>
          </p:cNvPr>
          <p:cNvCxnSpPr>
            <a:cxnSpLocks/>
            <a:stCxn id="104" idx="2"/>
            <a:endCxn id="36" idx="0"/>
          </p:cNvCxnSpPr>
          <p:nvPr/>
        </p:nvCxnSpPr>
        <p:spPr>
          <a:xfrm>
            <a:off x="1093551" y="2159218"/>
            <a:ext cx="741887" cy="30728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D67BF3A-629A-4D4B-B314-63EAE448AE67}"/>
              </a:ext>
            </a:extLst>
          </p:cNvPr>
          <p:cNvCxnSpPr>
            <a:cxnSpLocks/>
            <a:stCxn id="129" idx="2"/>
            <a:endCxn id="36" idx="0"/>
          </p:cNvCxnSpPr>
          <p:nvPr/>
        </p:nvCxnSpPr>
        <p:spPr>
          <a:xfrm flipH="1">
            <a:off x="1835438" y="2120228"/>
            <a:ext cx="229256" cy="31118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4D3A802-32AC-45FB-867A-5DE9F5680C72}"/>
              </a:ext>
            </a:extLst>
          </p:cNvPr>
          <p:cNvCxnSpPr>
            <a:stCxn id="131" idx="2"/>
            <a:endCxn id="36" idx="3"/>
          </p:cNvCxnSpPr>
          <p:nvPr/>
        </p:nvCxnSpPr>
        <p:spPr>
          <a:xfrm flipH="1">
            <a:off x="1880438" y="3283884"/>
            <a:ext cx="560420" cy="1993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23B3F6-16F3-42D6-AF05-62483CDA6C94}"/>
              </a:ext>
            </a:extLst>
          </p:cNvPr>
          <p:cNvCxnSpPr>
            <a:cxnSpLocks/>
            <a:stCxn id="133" idx="2"/>
            <a:endCxn id="36" idx="1"/>
          </p:cNvCxnSpPr>
          <p:nvPr/>
        </p:nvCxnSpPr>
        <p:spPr>
          <a:xfrm>
            <a:off x="1018315" y="3245784"/>
            <a:ext cx="772123" cy="2031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1">
            <a:extLst>
              <a:ext uri="{FF2B5EF4-FFF2-40B4-BE49-F238E27FC236}">
                <a16:creationId xmlns:a16="http://schemas.microsoft.com/office/drawing/2014/main" id="{7D1FA88A-989B-4978-A475-FEEA1981F649}"/>
              </a:ext>
            </a:extLst>
          </p:cNvPr>
          <p:cNvSpPr txBox="1">
            <a:spLocks/>
          </p:cNvSpPr>
          <p:nvPr/>
        </p:nvSpPr>
        <p:spPr>
          <a:xfrm>
            <a:off x="262076" y="1162943"/>
            <a:ext cx="269877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K(9) anchor boxes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AA2A1E1-9674-467F-95EA-CCF7A8BB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14" y="5169376"/>
            <a:ext cx="1983862" cy="1347529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80C8C3F-8302-481C-A1D2-C622DCA05ACD}"/>
              </a:ext>
            </a:extLst>
          </p:cNvPr>
          <p:cNvCxnSpPr>
            <a:cxnSpLocks/>
            <a:stCxn id="72" idx="0"/>
            <a:endCxn id="83" idx="2"/>
          </p:cNvCxnSpPr>
          <p:nvPr/>
        </p:nvCxnSpPr>
        <p:spPr>
          <a:xfrm flipV="1">
            <a:off x="6967645" y="4887557"/>
            <a:ext cx="811768" cy="281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868E45-BA06-4142-AA7C-AC5C1D6B149C}"/>
              </a:ext>
            </a:extLst>
          </p:cNvPr>
          <p:cNvSpPr/>
          <p:nvPr/>
        </p:nvSpPr>
        <p:spPr>
          <a:xfrm>
            <a:off x="7698695" y="4673288"/>
            <a:ext cx="161436" cy="2142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EF7E091D-0C9D-4DFA-9BBC-D10F473C2035}"/>
              </a:ext>
            </a:extLst>
          </p:cNvPr>
          <p:cNvSpPr txBox="1">
            <a:spLocks/>
          </p:cNvSpPr>
          <p:nvPr/>
        </p:nvSpPr>
        <p:spPr>
          <a:xfrm>
            <a:off x="2864005" y="1348534"/>
            <a:ext cx="3111709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Scale: (128,256,512)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 : (2:1,1:1,1:2)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61" name="왼쪽 중괄호 2060">
            <a:extLst>
              <a:ext uri="{FF2B5EF4-FFF2-40B4-BE49-F238E27FC236}">
                <a16:creationId xmlns:a16="http://schemas.microsoft.com/office/drawing/2014/main" id="{52B3D485-14B5-46E6-B337-0AB6CC1517E3}"/>
              </a:ext>
            </a:extLst>
          </p:cNvPr>
          <p:cNvSpPr/>
          <p:nvPr/>
        </p:nvSpPr>
        <p:spPr>
          <a:xfrm>
            <a:off x="2890560" y="1064882"/>
            <a:ext cx="293380" cy="741404"/>
          </a:xfrm>
          <a:custGeom>
            <a:avLst/>
            <a:gdLst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7" fmla="*/ 293379 w 293379"/>
              <a:gd name="connsiteY7" fmla="*/ 830997 h 830997"/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91052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7" fmla="*/ 293379 w 293380"/>
              <a:gd name="connsiteY7" fmla="*/ 830997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05327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439946 h 839092"/>
              <a:gd name="connsiteX3" fmla="*/ 0 w 293380"/>
              <a:gd name="connsiteY3" fmla="*/ 415499 h 839092"/>
              <a:gd name="connsiteX4" fmla="*/ 146690 w 293380"/>
              <a:gd name="connsiteY4" fmla="*/ 391052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  <a:gd name="connsiteX7" fmla="*/ 293379 w 293380"/>
              <a:gd name="connsiteY7" fmla="*/ 830997 h 839092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506621 h 839092"/>
              <a:gd name="connsiteX3" fmla="*/ 0 w 293380"/>
              <a:gd name="connsiteY3" fmla="*/ 415499 h 839092"/>
              <a:gd name="connsiteX4" fmla="*/ 146690 w 293380"/>
              <a:gd name="connsiteY4" fmla="*/ 305327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80" h="839092" stroke="0" extrusionOk="0">
                <a:moveTo>
                  <a:pt x="293379" y="830997"/>
                </a:moveTo>
                <a:cubicBezTo>
                  <a:pt x="212364" y="830997"/>
                  <a:pt x="146689" y="820052"/>
                  <a:pt x="146689" y="806550"/>
                </a:cubicBezTo>
                <a:cubicBezTo>
                  <a:pt x="146689" y="684349"/>
                  <a:pt x="146690" y="562147"/>
                  <a:pt x="146690" y="439946"/>
                </a:cubicBezTo>
                <a:cubicBezTo>
                  <a:pt x="146690" y="426444"/>
                  <a:pt x="81015" y="415499"/>
                  <a:pt x="0" y="415499"/>
                </a:cubicBezTo>
                <a:cubicBezTo>
                  <a:pt x="81015" y="415499"/>
                  <a:pt x="146690" y="404554"/>
                  <a:pt x="146690" y="391052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  <a:cubicBezTo>
                  <a:pt x="293380" y="276999"/>
                  <a:pt x="293379" y="553998"/>
                  <a:pt x="293379" y="830997"/>
                </a:cubicBezTo>
                <a:close/>
              </a:path>
              <a:path w="293380" h="839092" fill="none">
                <a:moveTo>
                  <a:pt x="293379" y="830997"/>
                </a:moveTo>
                <a:cubicBezTo>
                  <a:pt x="212364" y="830997"/>
                  <a:pt x="171137" y="860613"/>
                  <a:pt x="146689" y="806550"/>
                </a:cubicBezTo>
                <a:cubicBezTo>
                  <a:pt x="122241" y="752487"/>
                  <a:pt x="146690" y="628822"/>
                  <a:pt x="146690" y="506621"/>
                </a:cubicBezTo>
                <a:cubicBezTo>
                  <a:pt x="146690" y="493119"/>
                  <a:pt x="0" y="449048"/>
                  <a:pt x="0" y="415499"/>
                </a:cubicBezTo>
                <a:cubicBezTo>
                  <a:pt x="0" y="381950"/>
                  <a:pt x="146690" y="318829"/>
                  <a:pt x="146690" y="305327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제목 1">
            <a:extLst>
              <a:ext uri="{FF2B5EF4-FFF2-40B4-BE49-F238E27FC236}">
                <a16:creationId xmlns:a16="http://schemas.microsoft.com/office/drawing/2014/main" id="{AE6AABAD-15DA-4E11-A4B7-BA1F212028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34666" y="65447"/>
            <a:ext cx="1192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Number of Anchor for training step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3924206"/>
            <a:ext cx="10515600" cy="354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640A3-2813-4248-A389-E4ADED61B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18" y="1275988"/>
            <a:ext cx="11483207" cy="21249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How many Anchor boxes are created while Training?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  <a:ea typeface="RIDIBatang"/>
              </a:rPr>
              <a:t>1.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Re-size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image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so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that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length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smaller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W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and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is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1000, 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600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2 </a:t>
            </a:r>
            <a:r>
              <a:rPr lang="en-US" altLang="ko-KR" sz="2400" dirty="0"/>
              <a:t>The sliding window stride of the last conv layer of CNN is set to 16.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</a:rPr>
              <a:t>3 </a:t>
            </a:r>
            <a:r>
              <a:rPr lang="en-US" altLang="ko-KR" sz="2400" dirty="0"/>
              <a:t>Scale of Anchor Box : (128, 256, 512) Aspect ratios : (1:1, 1:2, 2:1)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B6AF08-D89E-47BD-BEEF-7F4B83284683}"/>
              </a:ext>
            </a:extLst>
          </p:cNvPr>
          <p:cNvSpPr/>
          <p:nvPr/>
        </p:nvSpPr>
        <p:spPr>
          <a:xfrm rot="16200000">
            <a:off x="564216" y="3758093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FCEA8D4-5CFB-4668-B08D-45AFD6D58629}"/>
              </a:ext>
            </a:extLst>
          </p:cNvPr>
          <p:cNvSpPr txBox="1">
            <a:spLocks/>
          </p:cNvSpPr>
          <p:nvPr/>
        </p:nvSpPr>
        <p:spPr>
          <a:xfrm>
            <a:off x="249444" y="5729928"/>
            <a:ext cx="3262013" cy="721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Sliding Window on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3B60BF6-35AE-4841-8FEE-93989777508F}"/>
              </a:ext>
            </a:extLst>
          </p:cNvPr>
          <p:cNvCxnSpPr>
            <a:cxnSpLocks/>
          </p:cNvCxnSpPr>
          <p:nvPr/>
        </p:nvCxnSpPr>
        <p:spPr>
          <a:xfrm>
            <a:off x="754040" y="4334818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89C37C5-EB77-4803-AABA-E8CC0505F6BE}"/>
              </a:ext>
            </a:extLst>
          </p:cNvPr>
          <p:cNvCxnSpPr>
            <a:cxnSpLocks/>
          </p:cNvCxnSpPr>
          <p:nvPr/>
        </p:nvCxnSpPr>
        <p:spPr>
          <a:xfrm>
            <a:off x="951836" y="4141908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018052F-C9CA-4F2C-8C79-0BDBA9FADBA2}"/>
              </a:ext>
            </a:extLst>
          </p:cNvPr>
          <p:cNvCxnSpPr>
            <a:cxnSpLocks/>
          </p:cNvCxnSpPr>
          <p:nvPr/>
        </p:nvCxnSpPr>
        <p:spPr>
          <a:xfrm>
            <a:off x="1360868" y="4129744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3654D3A-E256-4F49-B1B2-A27DCF3CE9B1}"/>
              </a:ext>
            </a:extLst>
          </p:cNvPr>
          <p:cNvCxnSpPr>
            <a:cxnSpLocks/>
          </p:cNvCxnSpPr>
          <p:nvPr/>
        </p:nvCxnSpPr>
        <p:spPr>
          <a:xfrm>
            <a:off x="1731757" y="4139496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4E934C0-4C04-4136-9625-91B1992BBE16}"/>
              </a:ext>
            </a:extLst>
          </p:cNvPr>
          <p:cNvCxnSpPr>
            <a:cxnSpLocks/>
          </p:cNvCxnSpPr>
          <p:nvPr/>
        </p:nvCxnSpPr>
        <p:spPr>
          <a:xfrm>
            <a:off x="2126807" y="4129744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D81AEA1-80BB-4962-A03B-79F8BC3B9BEC}"/>
              </a:ext>
            </a:extLst>
          </p:cNvPr>
          <p:cNvCxnSpPr>
            <a:cxnSpLocks/>
          </p:cNvCxnSpPr>
          <p:nvPr/>
        </p:nvCxnSpPr>
        <p:spPr>
          <a:xfrm>
            <a:off x="916725" y="458429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DF11552-C3E1-4888-A706-3711B59C0A65}"/>
              </a:ext>
            </a:extLst>
          </p:cNvPr>
          <p:cNvCxnSpPr>
            <a:cxnSpLocks/>
          </p:cNvCxnSpPr>
          <p:nvPr/>
        </p:nvCxnSpPr>
        <p:spPr>
          <a:xfrm>
            <a:off x="1055704" y="484754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B7AE507-1857-462C-A788-3DB03411B357}"/>
              </a:ext>
            </a:extLst>
          </p:cNvPr>
          <p:cNvCxnSpPr>
            <a:cxnSpLocks/>
          </p:cNvCxnSpPr>
          <p:nvPr/>
        </p:nvCxnSpPr>
        <p:spPr>
          <a:xfrm>
            <a:off x="1251356" y="5116453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E80FDF7-EE59-4A38-99D9-F802521710A6}"/>
              </a:ext>
            </a:extLst>
          </p:cNvPr>
          <p:cNvSpPr/>
          <p:nvPr/>
        </p:nvSpPr>
        <p:spPr>
          <a:xfrm>
            <a:off x="1879907" y="4683039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052E6F75-3ECE-4A88-8FEF-AF05F415C8AD}"/>
              </a:ext>
            </a:extLst>
          </p:cNvPr>
          <p:cNvSpPr/>
          <p:nvPr/>
        </p:nvSpPr>
        <p:spPr>
          <a:xfrm>
            <a:off x="1080976" y="4339548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8517A2C-4999-4F27-8DEE-538E4B3C7187}"/>
              </a:ext>
            </a:extLst>
          </p:cNvPr>
          <p:cNvSpPr/>
          <p:nvPr/>
        </p:nvSpPr>
        <p:spPr>
          <a:xfrm>
            <a:off x="916725" y="4841043"/>
            <a:ext cx="2320345" cy="3005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EE95CB03-6664-4614-9180-A3D80F2F2316}"/>
              </a:ext>
            </a:extLst>
          </p:cNvPr>
          <p:cNvSpPr txBox="1">
            <a:spLocks/>
          </p:cNvSpPr>
          <p:nvPr/>
        </p:nvSpPr>
        <p:spPr>
          <a:xfrm>
            <a:off x="3248269" y="3818637"/>
            <a:ext cx="8694756" cy="607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Num of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AnchorBox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 2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000~300 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8DD78-F91F-4D9C-86B0-4AB61DB09625}"/>
              </a:ext>
            </a:extLst>
          </p:cNvPr>
          <p:cNvSpPr/>
          <p:nvPr/>
        </p:nvSpPr>
        <p:spPr>
          <a:xfrm>
            <a:off x="3766998" y="557767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(W(1000/16) * H(600/16) * 9 </a:t>
            </a:r>
            <a:endParaRPr lang="ko-KR" altLang="en-US" dirty="0"/>
          </a:p>
        </p:txBody>
      </p:sp>
      <p:pic>
        <p:nvPicPr>
          <p:cNvPr id="5127" name="Picture 7" descr="https://blog.kakaocdn.net/dn/tsxOF/btqK7Z3VrKR/riUGv1Gt7Y57xYtNV6LiZ1/img.png">
            <a:extLst>
              <a:ext uri="{FF2B5EF4-FFF2-40B4-BE49-F238E27FC236}">
                <a16:creationId xmlns:a16="http://schemas.microsoft.com/office/drawing/2014/main" id="{1AEF0F90-CBA5-4218-B169-E44C0F0B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92" y="4915167"/>
            <a:ext cx="2757585" cy="16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B1CAD5-3CED-4C24-8D4D-2901514AB1C5}"/>
              </a:ext>
            </a:extLst>
          </p:cNvPr>
          <p:cNvSpPr/>
          <p:nvPr/>
        </p:nvSpPr>
        <p:spPr>
          <a:xfrm>
            <a:off x="10700933" y="56996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NMS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70CD4B-1E98-4FC0-B11C-B01453A4B7B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55611" y="4484228"/>
            <a:ext cx="1777699" cy="103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0BF1717C-E4E8-419A-9774-CE635ABC475C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8554984" y="4426411"/>
            <a:ext cx="348384" cy="56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7CA853-5191-4F08-8CAD-53B9A076F4BA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10700933" y="4484228"/>
            <a:ext cx="318356" cy="1183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F5B0ED-5D3D-4099-A74A-A5AEC9BBE150}"/>
              </a:ext>
            </a:extLst>
          </p:cNvPr>
          <p:cNvSpPr/>
          <p:nvPr/>
        </p:nvSpPr>
        <p:spPr>
          <a:xfrm>
            <a:off x="3739501" y="5519854"/>
            <a:ext cx="3232220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440F9A40-995B-4425-8581-7F733AF1DC4D}"/>
              </a:ext>
            </a:extLst>
          </p:cNvPr>
          <p:cNvSpPr/>
          <p:nvPr/>
        </p:nvSpPr>
        <p:spPr>
          <a:xfrm>
            <a:off x="7337781" y="4991301"/>
            <a:ext cx="2434405" cy="1655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8067F6B-13B9-45C3-813C-6CDC59083A84}"/>
              </a:ext>
            </a:extLst>
          </p:cNvPr>
          <p:cNvSpPr/>
          <p:nvPr/>
        </p:nvSpPr>
        <p:spPr>
          <a:xfrm>
            <a:off x="10540856" y="5667636"/>
            <a:ext cx="956866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3A8F78F2-1ED6-468F-853D-986A4F0A2EC6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-1" y="86373"/>
            <a:ext cx="121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Loss in CLS, Regression 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-1" y="-2493566"/>
            <a:ext cx="10515600" cy="232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pic>
        <p:nvPicPr>
          <p:cNvPr id="2056" name="Picture 8" descr="https://blog.kakaocdn.net/dn/bpk9es/btqBp5kSBLg/ikFlnDkasgvuWjSe7a6JQK/img.png">
            <a:extLst>
              <a:ext uri="{FF2B5EF4-FFF2-40B4-BE49-F238E27FC236}">
                <a16:creationId xmlns:a16="http://schemas.microsoft.com/office/drawing/2014/main" id="{208D1321-13DB-4C00-8F20-29979B4B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98" y="4647922"/>
            <a:ext cx="4681998" cy="19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B8CA5E-7890-4A19-BD7C-7448F8287795}"/>
              </a:ext>
            </a:extLst>
          </p:cNvPr>
          <p:cNvSpPr/>
          <p:nvPr/>
        </p:nvSpPr>
        <p:spPr>
          <a:xfrm>
            <a:off x="935605" y="15612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06BDFE-37CD-4BC6-9191-17D32E262BC1}"/>
              </a:ext>
            </a:extLst>
          </p:cNvPr>
          <p:cNvSpPr/>
          <p:nvPr/>
        </p:nvSpPr>
        <p:spPr>
          <a:xfrm>
            <a:off x="867092" y="16197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251BE7F-7C2B-408D-9C34-F91AA866CB19}"/>
              </a:ext>
            </a:extLst>
          </p:cNvPr>
          <p:cNvSpPr/>
          <p:nvPr/>
        </p:nvSpPr>
        <p:spPr>
          <a:xfrm>
            <a:off x="809942" y="16783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F6CA43-5CA2-42C0-AEDA-B7F81AC7D921}"/>
              </a:ext>
            </a:extLst>
          </p:cNvPr>
          <p:cNvSpPr/>
          <p:nvPr/>
        </p:nvSpPr>
        <p:spPr>
          <a:xfrm>
            <a:off x="752792" y="17368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66E7C141-42B2-4201-80B4-94CD0F3DE2C0}"/>
              </a:ext>
            </a:extLst>
          </p:cNvPr>
          <p:cNvSpPr txBox="1">
            <a:spLocks/>
          </p:cNvSpPr>
          <p:nvPr/>
        </p:nvSpPr>
        <p:spPr>
          <a:xfrm>
            <a:off x="307027" y="18379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FD1E8346-77E6-4BD1-981B-938C11117080}"/>
              </a:ext>
            </a:extLst>
          </p:cNvPr>
          <p:cNvSpPr/>
          <p:nvPr/>
        </p:nvSpPr>
        <p:spPr>
          <a:xfrm rot="5779280">
            <a:off x="2066168" y="27321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AD0C5C5A-2571-443A-8D7C-23D1C134FFE3}"/>
              </a:ext>
            </a:extLst>
          </p:cNvPr>
          <p:cNvSpPr txBox="1">
            <a:spLocks/>
          </p:cNvSpPr>
          <p:nvPr/>
        </p:nvSpPr>
        <p:spPr>
          <a:xfrm>
            <a:off x="1260627" y="31879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1895BD6-89CD-49F5-94CA-44DEDC42C39B}"/>
              </a:ext>
            </a:extLst>
          </p:cNvPr>
          <p:cNvSpPr/>
          <p:nvPr/>
        </p:nvSpPr>
        <p:spPr>
          <a:xfrm>
            <a:off x="1049905" y="45846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66F7BE1-8DB8-4681-B2E8-E7FF227CA612}"/>
              </a:ext>
            </a:extLst>
          </p:cNvPr>
          <p:cNvSpPr/>
          <p:nvPr/>
        </p:nvSpPr>
        <p:spPr>
          <a:xfrm>
            <a:off x="981392" y="464313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9B484C-6E04-48FC-853B-1FAB8F00BF8B}"/>
              </a:ext>
            </a:extLst>
          </p:cNvPr>
          <p:cNvSpPr/>
          <p:nvPr/>
        </p:nvSpPr>
        <p:spPr>
          <a:xfrm>
            <a:off x="924242" y="470165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B424222-42A1-4C41-803F-458300DC494E}"/>
              </a:ext>
            </a:extLst>
          </p:cNvPr>
          <p:cNvSpPr/>
          <p:nvPr/>
        </p:nvSpPr>
        <p:spPr>
          <a:xfrm>
            <a:off x="867092" y="476017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3191FC20-7488-4177-A733-0CDF21BF3707}"/>
              </a:ext>
            </a:extLst>
          </p:cNvPr>
          <p:cNvSpPr txBox="1">
            <a:spLocks/>
          </p:cNvSpPr>
          <p:nvPr/>
        </p:nvSpPr>
        <p:spPr>
          <a:xfrm>
            <a:off x="421327" y="4861256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5" name="원호 144">
            <a:extLst>
              <a:ext uri="{FF2B5EF4-FFF2-40B4-BE49-F238E27FC236}">
                <a16:creationId xmlns:a16="http://schemas.microsoft.com/office/drawing/2014/main" id="{71EF2AE7-E9E8-4B44-A798-465A2F792E32}"/>
              </a:ext>
            </a:extLst>
          </p:cNvPr>
          <p:cNvSpPr/>
          <p:nvPr/>
        </p:nvSpPr>
        <p:spPr>
          <a:xfrm rot="5779280">
            <a:off x="2180468" y="5755452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3B04B74C-A9AB-4DC7-93B1-CC9888A40676}"/>
              </a:ext>
            </a:extLst>
          </p:cNvPr>
          <p:cNvSpPr txBox="1">
            <a:spLocks/>
          </p:cNvSpPr>
          <p:nvPr/>
        </p:nvSpPr>
        <p:spPr>
          <a:xfrm>
            <a:off x="1374927" y="621133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제목 1">
            <a:extLst>
              <a:ext uri="{FF2B5EF4-FFF2-40B4-BE49-F238E27FC236}">
                <a16:creationId xmlns:a16="http://schemas.microsoft.com/office/drawing/2014/main" id="{6A22F2BC-6EC6-48E7-BD23-9D1F75179C21}"/>
              </a:ext>
            </a:extLst>
          </p:cNvPr>
          <p:cNvSpPr txBox="1">
            <a:spLocks/>
          </p:cNvSpPr>
          <p:nvPr/>
        </p:nvSpPr>
        <p:spPr>
          <a:xfrm>
            <a:off x="77901" y="1038747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BCEF9137-6C34-4C1F-943F-76351C8FC5E0}"/>
              </a:ext>
            </a:extLst>
          </p:cNvPr>
          <p:cNvSpPr txBox="1">
            <a:spLocks/>
          </p:cNvSpPr>
          <p:nvPr/>
        </p:nvSpPr>
        <p:spPr>
          <a:xfrm>
            <a:off x="127874" y="404879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2" name="Picture 4" descr="https://miro.medium.com/max/364/1*ifiqMHGbDsyIE7Zf06dAdA.png">
            <a:extLst>
              <a:ext uri="{FF2B5EF4-FFF2-40B4-BE49-F238E27FC236}">
                <a16:creationId xmlns:a16="http://schemas.microsoft.com/office/drawing/2014/main" id="{7B372F72-2282-464C-9A4A-2D8D7B6E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02" y="3307193"/>
            <a:ext cx="34671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제목 1">
            <a:extLst>
              <a:ext uri="{FF2B5EF4-FFF2-40B4-BE49-F238E27FC236}">
                <a16:creationId xmlns:a16="http://schemas.microsoft.com/office/drawing/2014/main" id="{A3B7F954-7463-40D6-9575-8802B6024CB4}"/>
              </a:ext>
            </a:extLst>
          </p:cNvPr>
          <p:cNvSpPr txBox="1">
            <a:spLocks/>
          </p:cNvSpPr>
          <p:nvPr/>
        </p:nvSpPr>
        <p:spPr>
          <a:xfrm>
            <a:off x="9508089" y="2895830"/>
            <a:ext cx="1646090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Loss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8EE2647F-6FF0-4050-8817-1E832C3EA4A1}"/>
              </a:ext>
            </a:extLst>
          </p:cNvPr>
          <p:cNvSpPr txBox="1">
            <a:spLocks/>
          </p:cNvSpPr>
          <p:nvPr/>
        </p:nvSpPr>
        <p:spPr>
          <a:xfrm>
            <a:off x="5257799" y="3996859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Loss : Smooth L1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https://gombru.github.io/assets/cross_entropy_loss/softmax_CE_pipeline.png">
            <a:extLst>
              <a:ext uri="{FF2B5EF4-FFF2-40B4-BE49-F238E27FC236}">
                <a16:creationId xmlns:a16="http://schemas.microsoft.com/office/drawing/2014/main" id="{C6E013C1-279A-4B62-97A4-83FA7914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96" y="1639918"/>
            <a:ext cx="4311668" cy="1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제목 1">
            <a:extLst>
              <a:ext uri="{FF2B5EF4-FFF2-40B4-BE49-F238E27FC236}">
                <a16:creationId xmlns:a16="http://schemas.microsoft.com/office/drawing/2014/main" id="{688B2297-CE6B-44CF-96F3-89B288DC82D8}"/>
              </a:ext>
            </a:extLst>
          </p:cNvPr>
          <p:cNvSpPr txBox="1">
            <a:spLocks/>
          </p:cNvSpPr>
          <p:nvPr/>
        </p:nvSpPr>
        <p:spPr>
          <a:xfrm>
            <a:off x="4012597" y="972822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Loss :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Cross Entropy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753485-570F-497E-B0A7-8423AC92C35D}"/>
              </a:ext>
            </a:extLst>
          </p:cNvPr>
          <p:cNvSpPr/>
          <p:nvPr/>
        </p:nvSpPr>
        <p:spPr>
          <a:xfrm>
            <a:off x="6982682" y="1221658"/>
            <a:ext cx="2618517" cy="1864787"/>
          </a:xfrm>
          <a:custGeom>
            <a:avLst/>
            <a:gdLst>
              <a:gd name="connsiteX0" fmla="*/ 0 w 1944914"/>
              <a:gd name="connsiteY0" fmla="*/ 0 h 1799772"/>
              <a:gd name="connsiteX1" fmla="*/ 1320800 w 1944914"/>
              <a:gd name="connsiteY1" fmla="*/ 493486 h 1799772"/>
              <a:gd name="connsiteX2" fmla="*/ 1944914 w 1944914"/>
              <a:gd name="connsiteY2" fmla="*/ 1799772 h 1799772"/>
              <a:gd name="connsiteX0" fmla="*/ 0 w 1916131"/>
              <a:gd name="connsiteY0" fmla="*/ 0 h 1962410"/>
              <a:gd name="connsiteX1" fmla="*/ 1320800 w 1916131"/>
              <a:gd name="connsiteY1" fmla="*/ 493486 h 1962410"/>
              <a:gd name="connsiteX2" fmla="*/ 1916131 w 1916131"/>
              <a:gd name="connsiteY2" fmla="*/ 1962410 h 1962410"/>
              <a:gd name="connsiteX0" fmla="*/ 0 w 1944914"/>
              <a:gd name="connsiteY0" fmla="*/ 0 h 1977196"/>
              <a:gd name="connsiteX1" fmla="*/ 1320800 w 1944914"/>
              <a:gd name="connsiteY1" fmla="*/ 493486 h 1977196"/>
              <a:gd name="connsiteX2" fmla="*/ 1944914 w 1944914"/>
              <a:gd name="connsiteY2" fmla="*/ 1977196 h 19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1977196">
                <a:moveTo>
                  <a:pt x="0" y="0"/>
                </a:moveTo>
                <a:cubicBezTo>
                  <a:pt x="498324" y="96762"/>
                  <a:pt x="996648" y="163953"/>
                  <a:pt x="1320800" y="493486"/>
                </a:cubicBezTo>
                <a:cubicBezTo>
                  <a:pt x="1644952" y="823019"/>
                  <a:pt x="1828800" y="1708682"/>
                  <a:pt x="1944914" y="197719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A0A5267-8B14-4B5A-BF5D-411B2409973E}"/>
              </a:ext>
            </a:extLst>
          </p:cNvPr>
          <p:cNvSpPr/>
          <p:nvPr/>
        </p:nvSpPr>
        <p:spPr>
          <a:xfrm>
            <a:off x="7320068" y="3028950"/>
            <a:ext cx="2301461" cy="869955"/>
          </a:xfrm>
          <a:custGeom>
            <a:avLst/>
            <a:gdLst>
              <a:gd name="connsiteX0" fmla="*/ 0 w 2019300"/>
              <a:gd name="connsiteY0" fmla="*/ 1009650 h 1009650"/>
              <a:gd name="connsiteX1" fmla="*/ 857250 w 2019300"/>
              <a:gd name="connsiteY1" fmla="*/ 304800 h 1009650"/>
              <a:gd name="connsiteX2" fmla="*/ 2019300 w 2019300"/>
              <a:gd name="connsiteY2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300" h="1009650">
                <a:moveTo>
                  <a:pt x="0" y="1009650"/>
                </a:moveTo>
                <a:cubicBezTo>
                  <a:pt x="260350" y="741362"/>
                  <a:pt x="520700" y="473075"/>
                  <a:pt x="857250" y="304800"/>
                </a:cubicBezTo>
                <a:cubicBezTo>
                  <a:pt x="1193800" y="136525"/>
                  <a:pt x="1749425" y="57150"/>
                  <a:pt x="20193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제목 1">
            <a:extLst>
              <a:ext uri="{FF2B5EF4-FFF2-40B4-BE49-F238E27FC236}">
                <a16:creationId xmlns:a16="http://schemas.microsoft.com/office/drawing/2014/main" id="{811CAE99-8DE7-4E99-A9BC-E1C0D9AB714B}"/>
              </a:ext>
            </a:extLst>
          </p:cNvPr>
          <p:cNvSpPr txBox="1">
            <a:spLocks/>
          </p:cNvSpPr>
          <p:nvPr/>
        </p:nvSpPr>
        <p:spPr>
          <a:xfrm>
            <a:off x="2858887" y="3141496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that box is an object or not</a:t>
            </a:r>
          </a:p>
        </p:txBody>
      </p:sp>
      <p:sp>
        <p:nvSpPr>
          <p:cNvPr id="157" name="제목 1">
            <a:extLst>
              <a:ext uri="{FF2B5EF4-FFF2-40B4-BE49-F238E27FC236}">
                <a16:creationId xmlns:a16="http://schemas.microsoft.com/office/drawing/2014/main" id="{936738BC-BDE3-440C-9AA3-67939B35892F}"/>
              </a:ext>
            </a:extLst>
          </p:cNvPr>
          <p:cNvSpPr txBox="1">
            <a:spLocks/>
          </p:cNvSpPr>
          <p:nvPr/>
        </p:nvSpPr>
        <p:spPr>
          <a:xfrm>
            <a:off x="8800587" y="5238364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(X), which explains coordinate values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BB-regression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3CED337-D02F-4880-A034-7ED78BA125ED}"/>
              </a:ext>
            </a:extLst>
          </p:cNvPr>
          <p:cNvSpPr/>
          <p:nvPr/>
        </p:nvSpPr>
        <p:spPr>
          <a:xfrm>
            <a:off x="3060839" y="3145280"/>
            <a:ext cx="2566181" cy="738739"/>
          </a:xfrm>
          <a:prstGeom prst="wedgeRoundRectCallout">
            <a:avLst>
              <a:gd name="adj1" fmla="val -13275"/>
              <a:gd name="adj2" fmla="val -71351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말풍선: 모서리가 둥근 사각형 158">
            <a:extLst>
              <a:ext uri="{FF2B5EF4-FFF2-40B4-BE49-F238E27FC236}">
                <a16:creationId xmlns:a16="http://schemas.microsoft.com/office/drawing/2014/main" id="{2BFF9CBC-4D73-46EA-B91A-27A8D13C119A}"/>
              </a:ext>
            </a:extLst>
          </p:cNvPr>
          <p:cNvSpPr/>
          <p:nvPr/>
        </p:nvSpPr>
        <p:spPr>
          <a:xfrm>
            <a:off x="8838017" y="5192280"/>
            <a:ext cx="2970086" cy="738739"/>
          </a:xfrm>
          <a:prstGeom prst="wedgeRoundRectCallout">
            <a:avLst>
              <a:gd name="adj1" fmla="val -58056"/>
              <a:gd name="adj2" fmla="val -3835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제목 1">
            <a:extLst>
              <a:ext uri="{FF2B5EF4-FFF2-40B4-BE49-F238E27FC236}">
                <a16:creationId xmlns:a16="http://schemas.microsoft.com/office/drawing/2014/main" id="{5637B118-EC22-4CEA-9280-516B4E9A27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077650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</a:t>
            </a:r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pPr marL="0" indent="0">
              <a:buNone/>
            </a:pPr>
            <a:r>
              <a:rPr lang="en-US" altLang="ko-KR" dirty="0"/>
              <a:t>    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Smooth_L1(Regression)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Resnet50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11719932" y="2313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527AA-03BF-4A2C-B067-AC35B7D1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767" y="4096583"/>
            <a:ext cx="7570816" cy="2295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34AA2-440E-4377-B9E8-AEA7C536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67" y="1459885"/>
            <a:ext cx="7570816" cy="22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11648955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381766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245682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84884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(~7.7)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완료못함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레스넷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바꿔서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바꾸는 과정도 코드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어디바꿨는지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</a:rPr>
                        <a:t>로스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코드비교해서 설명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스무스하게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로스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주는거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보여줘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스테이지 이론 리뷰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실습한 결과 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바꿔가면서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자유자재로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존나게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바꿔가면서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결과내와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F0425CB2-95DE-45D3-A965-13812555EF11}"/>
              </a:ext>
            </a:extLst>
          </p:cNvPr>
          <p:cNvSpPr txBox="1">
            <a:spLocks/>
          </p:cNvSpPr>
          <p:nvPr/>
        </p:nvSpPr>
        <p:spPr>
          <a:xfrm>
            <a:off x="11677411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1153</Words>
  <Application>Microsoft Office PowerPoint</Application>
  <PresentationFormat>와이드스크린</PresentationFormat>
  <Paragraphs>192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Arial Unicode MS</vt:lpstr>
      <vt:lpstr>charter</vt:lpstr>
      <vt:lpstr>HY헤드라인M</vt:lpstr>
      <vt:lpstr>inherit</vt:lpstr>
      <vt:lpstr>medium-content-sans-serif-font</vt:lpstr>
      <vt:lpstr>NanumSquareOTF ExtraBold</vt:lpstr>
      <vt:lpstr>RIDIBatang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137</cp:revision>
  <dcterms:created xsi:type="dcterms:W3CDTF">2020-04-19T10:49:20Z</dcterms:created>
  <dcterms:modified xsi:type="dcterms:W3CDTF">2021-07-07T07:25:33Z</dcterms:modified>
</cp:coreProperties>
</file>